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75"/>
  </p:notesMasterIdLst>
  <p:sldIdLst>
    <p:sldId id="431" r:id="rId2"/>
    <p:sldId id="425" r:id="rId3"/>
    <p:sldId id="331" r:id="rId4"/>
    <p:sldId id="266" r:id="rId5"/>
    <p:sldId id="269" r:id="rId6"/>
    <p:sldId id="343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42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9" r:id="rId30"/>
    <p:sldId id="296" r:id="rId31"/>
    <p:sldId id="297" r:id="rId32"/>
    <p:sldId id="298" r:id="rId33"/>
    <p:sldId id="428" r:id="rId34"/>
    <p:sldId id="427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0" r:id="rId66"/>
    <p:sldId id="305" r:id="rId67"/>
    <p:sldId id="307" r:id="rId68"/>
    <p:sldId id="306" r:id="rId69"/>
    <p:sldId id="308" r:id="rId70"/>
    <p:sldId id="423" r:id="rId71"/>
    <p:sldId id="342" r:id="rId72"/>
    <p:sldId id="444" r:id="rId73"/>
    <p:sldId id="445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3/5/2020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02281" y="1819683"/>
            <a:ext cx="261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Ionic5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B7AA953B-6910-4576-A4BF-DDBC83D805D7}"/>
              </a:ext>
            </a:extLst>
          </p:cNvPr>
          <p:cNvSpPr txBox="1">
            <a:spLocks/>
          </p:cNvSpPr>
          <p:nvPr/>
        </p:nvSpPr>
        <p:spPr>
          <a:xfrm>
            <a:off x="7293576" y="6610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0F9FBA2-B7A3-4D46-A0E0-B10FED2E1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242952" y="228226"/>
            <a:ext cx="901048" cy="5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82BE0-A177-4202-B4E9-22457AE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458819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Navigasi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(navigation with parameters)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83" y="944898"/>
            <a:ext cx="3187054" cy="10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489" name="Google Shape;489;p63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methods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460950" y="76002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95300" algn="ctr" rtl="0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 b="1"/>
              <a:t>Using Services, </a:t>
            </a:r>
            <a:endParaRPr b="1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DAY 2 LESSON</a:t>
            </a:r>
            <a:endParaRPr/>
          </a:p>
        </p:txBody>
      </p:sp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460950" y="33052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Using ActivatedRoute</a:t>
            </a:r>
            <a:endParaRPr b="1"/>
          </a:p>
        </p:txBody>
      </p:sp>
      <p:sp>
        <p:nvSpPr>
          <p:cNvPr id="509" name="Google Shape;509;p65"/>
          <p:cNvSpPr txBox="1"/>
          <p:nvPr/>
        </p:nvSpPr>
        <p:spPr>
          <a:xfrm>
            <a:off x="2849275" y="4098150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*CANNOT SEND OBJECTS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65"/>
          <p:cNvSpPr txBox="1"/>
          <p:nvPr/>
        </p:nvSpPr>
        <p:spPr>
          <a:xfrm>
            <a:off x="2807400" y="1854575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*CAN SEND OBJECTS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import {ActivatedRoute} from ‘@angular/router’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public route:ActivatedRoute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5699672" y="2138299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499411" y="497798"/>
            <a:ext cx="3414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 </a:t>
            </a:r>
            <a:r>
              <a:rPr lang="en-MY" sz="2800" b="1" i="1" dirty="0">
                <a:solidFill>
                  <a:schemeClr val="bg1"/>
                </a:solidFill>
              </a:rPr>
              <a:t>vs Flutter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6205995" y="4446175"/>
            <a:ext cx="2865664" cy="4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8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090298" y="4019883"/>
            <a:ext cx="866486" cy="5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320695" y="1209466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40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576151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Pilihan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Selection : if…else, </a:t>
            </a:r>
            <a:r>
              <a:rPr lang="en-MY" sz="3200" b="1" i="1" dirty="0" err="1">
                <a:solidFill>
                  <a:schemeClr val="bg1"/>
                </a:solidFill>
              </a:rPr>
              <a:t>ngIF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83" y="944898"/>
            <a:ext cx="3187054" cy="10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6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397905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T07 Ulangan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Repetition : for, foreach, </a:t>
            </a:r>
            <a:r>
              <a:rPr lang="en-MY" sz="3200" b="1" i="1" dirty="0" err="1">
                <a:solidFill>
                  <a:schemeClr val="bg1"/>
                </a:solidFill>
              </a:rPr>
              <a:t>ngFOR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83" y="944898"/>
            <a:ext cx="3187054" cy="10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3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10042</TotalTime>
  <Words>1555</Words>
  <Application>Microsoft Office PowerPoint</Application>
  <PresentationFormat>On-screen Show (16:9)</PresentationFormat>
  <Paragraphs>395</Paragraphs>
  <Slides>73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Courier New</vt:lpstr>
      <vt:lpstr>Roboto</vt:lpstr>
      <vt:lpstr>Material</vt:lpstr>
      <vt:lpstr>PowerPoint Presentation</vt:lpstr>
      <vt:lpstr>PowerPoint Presentation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Parameters</vt:lpstr>
      <vt:lpstr>Using Services,  SEE DAY 2 LESSON</vt:lpstr>
      <vt:lpstr>PowerPoint Presentation</vt:lpstr>
      <vt:lpstr>Using ActivatedRoute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243</cp:revision>
  <dcterms:modified xsi:type="dcterms:W3CDTF">2020-05-04T10:03:25Z</dcterms:modified>
</cp:coreProperties>
</file>